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1" r:id="rId4"/>
  </p:sldMasterIdLst>
  <p:notesMasterIdLst>
    <p:notesMasterId r:id="rId26"/>
  </p:notesMasterIdLst>
  <p:sldIdLst>
    <p:sldId id="277" r:id="rId5"/>
    <p:sldId id="279" r:id="rId6"/>
    <p:sldId id="289" r:id="rId7"/>
    <p:sldId id="280" r:id="rId8"/>
    <p:sldId id="281" r:id="rId9"/>
    <p:sldId id="282" r:id="rId10"/>
    <p:sldId id="283" r:id="rId11"/>
    <p:sldId id="284" r:id="rId12"/>
    <p:sldId id="291" r:id="rId13"/>
    <p:sldId id="285" r:id="rId14"/>
    <p:sldId id="286" r:id="rId15"/>
    <p:sldId id="256" r:id="rId16"/>
    <p:sldId id="292" r:id="rId17"/>
    <p:sldId id="260" r:id="rId18"/>
    <p:sldId id="257" r:id="rId19"/>
    <p:sldId id="263" r:id="rId20"/>
    <p:sldId id="258" r:id="rId21"/>
    <p:sldId id="264" r:id="rId22"/>
    <p:sldId id="259" r:id="rId23"/>
    <p:sldId id="261" r:id="rId24"/>
    <p:sldId id="2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48" autoAdjust="0"/>
  </p:normalViewPr>
  <p:slideViewPr>
    <p:cSldViewPr snapToGrid="0">
      <p:cViewPr varScale="1">
        <p:scale>
          <a:sx n="70" d="100"/>
          <a:sy n="70" d="100"/>
        </p:scale>
        <p:origin x="5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C26F3-AB21-45B4-9D5D-C534B5224BB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5CEB6-6917-438B-B468-0A09667FFD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95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>
            <a:extLst>
              <a:ext uri="{FF2B5EF4-FFF2-40B4-BE49-F238E27FC236}">
                <a16:creationId xmlns:a16="http://schemas.microsoft.com/office/drawing/2014/main" id="{070E97F7-58DA-639A-BB8C-FC1344E3FD4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6" name="备注占位符 2">
            <a:extLst>
              <a:ext uri="{FF2B5EF4-FFF2-40B4-BE49-F238E27FC236}">
                <a16:creationId xmlns:a16="http://schemas.microsoft.com/office/drawing/2014/main" id="{70C1C2F2-EEE7-4313-AE38-B5D6D3C8F7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D7EA6549-955C-7F94-3D64-DF90CC1BDB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D44048-FEB2-4461-9AA0-C558C6B01F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.png"/><Relationship Id="rId5" Type="http://schemas.openxmlformats.org/officeDocument/2006/relationships/tags" Target="../tags/tag11.xml"/><Relationship Id="rId10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10" Type="http://schemas.openxmlformats.org/officeDocument/2006/relationships/image" Target="../media/image6.png"/><Relationship Id="rId4" Type="http://schemas.openxmlformats.org/officeDocument/2006/relationships/tags" Target="../tags/tag18.xml"/><Relationship Id="rId9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10" Type="http://schemas.openxmlformats.org/officeDocument/2006/relationships/image" Target="../media/image9.png"/><Relationship Id="rId4" Type="http://schemas.openxmlformats.org/officeDocument/2006/relationships/tags" Target="../tags/tag24.xml"/><Relationship Id="rId9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6.png"/><Relationship Id="rId4" Type="http://schemas.openxmlformats.org/officeDocument/2006/relationships/tags" Target="../tags/tag30.xm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6.png"/><Relationship Id="rId4" Type="http://schemas.openxmlformats.org/officeDocument/2006/relationships/tags" Target="../tags/tag36.xml"/><Relationship Id="rId9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1.xml"/><Relationship Id="rId7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10" Type="http://schemas.openxmlformats.org/officeDocument/2006/relationships/image" Target="../media/image6.png"/><Relationship Id="rId4" Type="http://schemas.openxmlformats.org/officeDocument/2006/relationships/tags" Target="../tags/tag50.xml"/><Relationship Id="rId9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10" Type="http://schemas.openxmlformats.org/officeDocument/2006/relationships/image" Target="../media/image6.png"/><Relationship Id="rId4" Type="http://schemas.openxmlformats.org/officeDocument/2006/relationships/tags" Target="../tags/tag56.xml"/><Relationship Id="rId9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6.png"/><Relationship Id="rId4" Type="http://schemas.openxmlformats.org/officeDocument/2006/relationships/tags" Target="../tags/tag62.xml"/><Relationship Id="rId9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image" Target="../media/image13.png"/><Relationship Id="rId4" Type="http://schemas.openxmlformats.org/officeDocument/2006/relationships/tags" Target="../tags/tag68.xml"/><Relationship Id="rId9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6.png"/><Relationship Id="rId4" Type="http://schemas.openxmlformats.org/officeDocument/2006/relationships/tags" Target="../tags/tag74.xml"/><Relationship Id="rId9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6.png"/><Relationship Id="rId5" Type="http://schemas.openxmlformats.org/officeDocument/2006/relationships/tags" Target="../tags/tag81.xml"/><Relationship Id="rId10" Type="http://schemas.openxmlformats.org/officeDocument/2006/relationships/image" Target="../media/image5.png"/><Relationship Id="rId4" Type="http://schemas.openxmlformats.org/officeDocument/2006/relationships/tags" Target="../tags/tag80.xml"/><Relationship Id="rId9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5.png"/><Relationship Id="rId5" Type="http://schemas.openxmlformats.org/officeDocument/2006/relationships/tags" Target="../tags/tag94.xml"/><Relationship Id="rId10" Type="http://schemas.openxmlformats.org/officeDocument/2006/relationships/image" Target="../media/image6.png"/><Relationship Id="rId4" Type="http://schemas.openxmlformats.org/officeDocument/2006/relationships/tags" Target="../tags/tag93.xml"/><Relationship Id="rId9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6.png"/><Relationship Id="rId5" Type="http://schemas.openxmlformats.org/officeDocument/2006/relationships/tags" Target="../tags/tag107.xml"/><Relationship Id="rId10" Type="http://schemas.openxmlformats.org/officeDocument/2006/relationships/image" Target="../media/image5.png"/><Relationship Id="rId4" Type="http://schemas.openxmlformats.org/officeDocument/2006/relationships/tags" Target="../tags/tag106.xml"/><Relationship Id="rId9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6.png"/><Relationship Id="rId5" Type="http://schemas.openxmlformats.org/officeDocument/2006/relationships/tags" Target="../tags/tag114.xml"/><Relationship Id="rId10" Type="http://schemas.openxmlformats.org/officeDocument/2006/relationships/image" Target="../media/image5.png"/><Relationship Id="rId4" Type="http://schemas.openxmlformats.org/officeDocument/2006/relationships/tags" Target="../tags/tag113.xml"/><Relationship Id="rId9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83BE-74BC-71C7-3F72-F198A077B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49A230-035F-FF03-3F44-73F3843DF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BB2B2-36B2-01FE-50B6-6FF3A0BB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26254-89A3-699E-D486-B07167B7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09B72-5E08-7646-A8D5-613D8DFB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65C27-69AC-6A87-E9D9-5148B107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A8840-521B-F8FE-6395-F7B8728A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67DA9-916F-5A60-0D91-772541E4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8FE1F-7977-5ABA-5AAD-B4D107AE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06966-CD8A-B068-1149-BE47E95A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3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A7BC87-4E5B-125D-9918-D34D333D3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B5FA92-8B4A-B7C7-D21E-F71F1A920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5C4215-1973-B6EA-FFC5-5B0489AC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6AAF4-C09C-152D-0955-EA3DAE9A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19E298-AEB6-84EC-1DD1-D1C30C05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E0F67-8803-57D0-CC36-A36254E7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90D2B0-5312-AEB9-1C06-35C03E2E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965D6-3F14-1784-970B-4CB90D7A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F194D8-6B79-46DB-8B5E-300EE1E936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2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2B2EA-5090-0393-8E83-5F3374CB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8800E-D77C-0B84-F90D-4D276C80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C74C8-D571-27A9-3BA3-2008C3E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0A85-5E33-4185-AAF4-36D930394C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6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18B02-7BEF-8905-6FCA-0C77F2AB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0FB6AD-E25D-7048-10E3-9333C493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EFF23-FBA3-72ED-3EE0-C8665DE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5BE4C-4F55-497E-A325-8FD33EF586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351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B44F9EB-05F1-856D-6DA8-BC16BC15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CC677EC-0170-EF42-60B3-FAF7FCEC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C93EC08-BC17-AC5B-353B-9D9264E9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4E83D9-6180-4521-AAEA-1473A3CA70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19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7C3672-7BDC-590E-5BD2-D76CE931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0A1F1A38-1F61-7D5D-E152-09D5D766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DFA7D2F-4DFC-8E1A-CB21-2C72AA5C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11F803-09E3-41F1-9CFA-DE37D6B223D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88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86150DA-2362-DF50-C6AA-8F9192DA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249C54D-ADF0-0DE5-5026-668087D5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2910C2B-C03F-4B2C-4CF9-89B7BF4F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01493-3E5B-4BCB-A1CE-1B5C9A42DD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773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F6B71F8-9147-AF24-66C9-C5150AE6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324D5E7-6468-03D8-D13D-C3D02798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CA42AFC-5B2A-F0EE-C7CF-AFAD67C4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9AD5A3-3A7C-471C-9CFB-6110C844E0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7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0E2C456-28A5-94BC-6197-4E5DA97F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F7954E2-504E-1815-65F5-5F1714E9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D544A-C5F7-63FB-30AB-68F27D5D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00D0E-4B50-48D1-9650-2B1472C405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8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39F03-2BE4-B9F2-7C8B-17A4C695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EC288-D263-D4C7-AD44-1833F785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6D37F-2545-1561-ADAF-5733257A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587B7-70A8-6AE5-4A88-3932B2A3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383464-5634-32C4-B851-0F6A07F9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21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3C159F6-4D28-F61E-5992-2580F815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9FB8ADD-79F1-576A-99B6-0BBE9BDB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963D8F3-DB99-D16A-FC86-6365E101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EA13ED-ECB3-4198-8FB2-EA3358EE80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55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078E4-368D-8C1C-7D2B-3522E511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7DAF5-635D-15F3-9753-19C8223B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BC439-A41D-CCC5-3E38-BADE3F55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B4D1C-CD1C-4A1D-8803-4770CA75E6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974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A11241-4CAE-442F-D60F-F9085622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204CD-A2BA-E7E0-AF4F-9AD64221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A46E3-D175-29BC-65AF-39AFC24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0BD19-F05D-4C85-B0C3-65B54C8FA34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10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封面页背景-tuya">
            <a:extLst>
              <a:ext uri="{FF2B5EF4-FFF2-40B4-BE49-F238E27FC236}">
                <a16:creationId xmlns:a16="http://schemas.microsoft.com/office/drawing/2014/main" id="{CF8A0C8D-4E6A-2203-EF92-5E938C2AB79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7136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封面页装饰1">
            <a:extLst>
              <a:ext uri="{FF2B5EF4-FFF2-40B4-BE49-F238E27FC236}">
                <a16:creationId xmlns:a16="http://schemas.microsoft.com/office/drawing/2014/main" id="{F6AEF248-4CF8-5006-73BF-050DEF84B55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71363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封面页装饰2">
            <a:extLst>
              <a:ext uri="{FF2B5EF4-FFF2-40B4-BE49-F238E27FC236}">
                <a16:creationId xmlns:a16="http://schemas.microsoft.com/office/drawing/2014/main" id="{D404C43B-965A-2992-3703-5E5A2B4EC8C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537200"/>
            <a:ext cx="12171363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0E8E14F-2BEA-E12A-B676-0C9D6AF362B4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8037513" y="2690813"/>
            <a:ext cx="206375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A143CA-CED5-5ABE-8102-AFA030E2E9B3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930650" y="2690813"/>
            <a:ext cx="195263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1125855" y="2922288"/>
            <a:ext cx="9940290" cy="943610"/>
          </a:xfrm>
          <a:noFill/>
          <a:ln>
            <a:noFill/>
          </a:ln>
        </p:spPr>
        <p:txBody>
          <a:bodyPr lIns="101600" tIns="38100" rIns="635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4125595" y="2459355"/>
            <a:ext cx="3912235" cy="448963"/>
          </a:xfrm>
          <a:noFill/>
          <a:ln>
            <a:noFill/>
          </a:ln>
        </p:spPr>
        <p:txBody>
          <a:bodyPr lIns="101600" tIns="38100" rIns="76200" bIns="38100" rtlCol="0" anchor="ctr">
            <a:normAutofit/>
          </a:bodyPr>
          <a:lstStyle>
            <a:lvl1pPr marL="0" marR="0" indent="-17145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5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idx="5" hasCustomPrompt="1"/>
          </p:nvPr>
        </p:nvSpPr>
        <p:spPr>
          <a:xfrm>
            <a:off x="2651125" y="3809383"/>
            <a:ext cx="7239635" cy="310871"/>
          </a:xfrm>
          <a:noFill/>
          <a:ln>
            <a:noFill/>
          </a:ln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日期占位符 15">
            <a:extLst>
              <a:ext uri="{FF2B5EF4-FFF2-40B4-BE49-F238E27FC236}">
                <a16:creationId xmlns:a16="http://schemas.microsoft.com/office/drawing/2014/main" id="{027C0BE2-8FA6-8ACE-DEEB-8D5694661AE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16">
            <a:extLst>
              <a:ext uri="{FF2B5EF4-FFF2-40B4-BE49-F238E27FC236}">
                <a16:creationId xmlns:a16="http://schemas.microsoft.com/office/drawing/2014/main" id="{371E843A-832F-9F12-E4DA-4F09126BD66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7">
            <a:extLst>
              <a:ext uri="{FF2B5EF4-FFF2-40B4-BE49-F238E27FC236}">
                <a16:creationId xmlns:a16="http://schemas.microsoft.com/office/drawing/2014/main" id="{C5D395BA-A629-AA5E-F545-0F1D430762C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674DDE7-E973-41E9-ADEF-D47C8A39CC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1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3CFED7D5-0932-956A-E2D8-B905CC731E6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B751E5CF-106E-9164-2303-D3986B6BA5E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877C8A50-9EF4-B660-39A4-846853192ED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CAAB884-DD04-EB55-4E2F-78EAB83F8F4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2C59D2D-1B12-13F9-210F-1F39E94230F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1281659-FCAC-D4F2-BAAB-0612049380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1FB2AF5-B233-4577-8421-CDEB635B91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0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章节页背景">
            <a:extLst>
              <a:ext uri="{FF2B5EF4-FFF2-40B4-BE49-F238E27FC236}">
                <a16:creationId xmlns:a16="http://schemas.microsoft.com/office/drawing/2014/main" id="{528B364D-D8B9-52C3-78C6-4AE8AC58E8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章节页装饰2">
            <a:extLst>
              <a:ext uri="{FF2B5EF4-FFF2-40B4-BE49-F238E27FC236}">
                <a16:creationId xmlns:a16="http://schemas.microsoft.com/office/drawing/2014/main" id="{B1ED0437-B1BC-5F0B-912E-D604519C5EC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7900"/>
            <a:ext cx="501967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章节页装饰1">
            <a:extLst>
              <a:ext uri="{FF2B5EF4-FFF2-40B4-BE49-F238E27FC236}">
                <a16:creationId xmlns:a16="http://schemas.microsoft.com/office/drawing/2014/main" id="{D97EF728-78F2-9E4A-C911-A270EE9B879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63" y="0"/>
            <a:ext cx="34242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2237159" y="2240664"/>
            <a:ext cx="7717041" cy="1058545"/>
          </a:xfrm>
          <a:noFill/>
        </p:spPr>
        <p:txBody>
          <a:bodyPr lIns="101600" tIns="38100" rIns="762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05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2237159" y="3298574"/>
            <a:ext cx="7717041" cy="1318749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B70ECA2-910B-743C-575E-F34E5930C22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3B3994C-9DB3-97D9-65F3-74B0E9E7AC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4DBC2-DB87-A8AA-3FB3-DAA322078A3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A962438-97BE-41F6-81BF-FD46AE92D4D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D120547C-861D-F453-E366-4EFC588C8DC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9ECD14B1-C6D3-6B6D-EF3F-294ADD4BA21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D74BDCCA-A27D-99AA-94F3-8D09886853E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E13E7E94-908C-3DDB-1F94-D3DCDA14B3B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E4DBFF1D-435F-8AF0-BD34-FFECBAF6A36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B0BBDA09-99C2-3F46-92EB-D1E3F1AD49B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BE33924-AB02-4807-94A3-41FE56062A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09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1" descr="正文页背景">
            <a:extLst>
              <a:ext uri="{FF2B5EF4-FFF2-40B4-BE49-F238E27FC236}">
                <a16:creationId xmlns:a16="http://schemas.microsoft.com/office/drawing/2014/main" id="{9E4E9435-19C1-1629-D04A-2B06FA674CA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0" descr="正文页装饰1">
            <a:extLst>
              <a:ext uri="{FF2B5EF4-FFF2-40B4-BE49-F238E27FC236}">
                <a16:creationId xmlns:a16="http://schemas.microsoft.com/office/drawing/2014/main" id="{BF509FDB-E663-E46F-D75D-5C617E580F5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 descr="正文页装饰2">
            <a:extLst>
              <a:ext uri="{FF2B5EF4-FFF2-40B4-BE49-F238E27FC236}">
                <a16:creationId xmlns:a16="http://schemas.microsoft.com/office/drawing/2014/main" id="{C6DB7A88-B95E-4987-238C-B3A0FD8532D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0" name="日期占位符 6">
            <a:extLst>
              <a:ext uri="{FF2B5EF4-FFF2-40B4-BE49-F238E27FC236}">
                <a16:creationId xmlns:a16="http://schemas.microsoft.com/office/drawing/2014/main" id="{844C6C22-D8D4-E96C-DE6F-373EA79E33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7">
            <a:extLst>
              <a:ext uri="{FF2B5EF4-FFF2-40B4-BE49-F238E27FC236}">
                <a16:creationId xmlns:a16="http://schemas.microsoft.com/office/drawing/2014/main" id="{65180FBD-B4DD-63DD-A463-54A5275C2C6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8">
            <a:extLst>
              <a:ext uri="{FF2B5EF4-FFF2-40B4-BE49-F238E27FC236}">
                <a16:creationId xmlns:a16="http://schemas.microsoft.com/office/drawing/2014/main" id="{20305835-ACB5-6CBF-ED2F-33518555C08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FE7870-E6B4-439F-874F-3A3DF25EDF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45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目录页背景1">
            <a:extLst>
              <a:ext uri="{FF2B5EF4-FFF2-40B4-BE49-F238E27FC236}">
                <a16:creationId xmlns:a16="http://schemas.microsoft.com/office/drawing/2014/main" id="{7D83DFD1-8412-56C9-0A03-EA1A1BD0FB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目录页背景2">
            <a:extLst>
              <a:ext uri="{FF2B5EF4-FFF2-40B4-BE49-F238E27FC236}">
                <a16:creationId xmlns:a16="http://schemas.microsoft.com/office/drawing/2014/main" id="{269CAFFF-8A02-DB04-918E-310C0F0F8B6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1219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84C637FD-D3F1-E316-8A70-9477407CF2E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18DFC21C-EE48-C736-A054-98F492FE97A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F6852F9E-2528-EA11-FD5B-D0BA4D3C2E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A04566-FB75-454A-8D1C-C621FB943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4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B3AD5A-741E-803D-CE23-87EBC601B7C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90A5AF-EE0E-9667-AEB8-8996486FCDE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FEE03-F1E4-B36C-93C3-677C77FF34C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C797A1F-7562-4F8F-8AE0-FCAFB0E8AF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4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DD60-CBAA-98DF-3DAC-5C0C804C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A9AFF-777A-3DBA-E60C-5DD9378E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82DDC-493C-4DBD-8C4B-84D8BFAA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2AB96-A5CF-AAB7-E465-5D6908B3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E779B-9D92-E98C-5380-0F28B2B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138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4F69DCD0-3408-C94F-43F6-7779C8A6B7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EBE644C4-C506-B68E-4191-3BA420AB860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3D74FA65-A77F-D7A9-FF9A-976BFAFD3C8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41A35818-60D3-995F-CD66-BA4DBA82556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9EFD9D74-47D9-4702-A33C-335B63B48DBF}" type="datetimeFigureOut">
              <a:rPr lang="zh-CN" altLang="en-US"/>
              <a:pPr/>
              <a:t>2025/11/18</a:t>
            </a:fld>
            <a:endParaRPr lang="zh-CN" altLang="en-US" dirty="0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CF7A5D8C-A5D6-CFB0-0290-DC79D10F19A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EDC111C8-13EB-2EC9-40E2-EE21D4B72DF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C401B62-A58C-47C5-920F-9F14B672D6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08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102118F2-B3E2-BFCB-CC8F-02641F4C66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2E07F63D-3916-2C4B-D510-0AF0B823309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3E980204-6199-E03D-EF17-550BBBE5BE8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D1386B7-5BDA-F52D-10C7-6717E40BAD4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DBD7BAE-2914-F9D1-B4D3-152DBCC19BB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B901770-EBEA-9CB2-B9A2-72EFD2D458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7AE173-CA10-459F-87EC-D0BD7B43C6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19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正文页背景">
            <a:extLst>
              <a:ext uri="{FF2B5EF4-FFF2-40B4-BE49-F238E27FC236}">
                <a16:creationId xmlns:a16="http://schemas.microsoft.com/office/drawing/2014/main" id="{61F0C8FF-F251-C280-3D23-8AF5BA9F955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正文页装饰1">
            <a:extLst>
              <a:ext uri="{FF2B5EF4-FFF2-40B4-BE49-F238E27FC236}">
                <a16:creationId xmlns:a16="http://schemas.microsoft.com/office/drawing/2014/main" id="{E023129E-F08A-4F72-C314-5F85FF01427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" descr="正文页装饰2">
            <a:extLst>
              <a:ext uri="{FF2B5EF4-FFF2-40B4-BE49-F238E27FC236}">
                <a16:creationId xmlns:a16="http://schemas.microsoft.com/office/drawing/2014/main" id="{F35C32B3-D1A6-A88D-277B-C1629A9BBDB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3170DFD2-959F-D41E-5C3F-412C094AF10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324B54B8-0091-7B2D-F71E-75100D23F60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B521F8A7-16B8-0880-3BD4-971F42B14AA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7E5307B-6DAA-4827-9474-F0A1D21BF6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670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束页背景">
            <a:extLst>
              <a:ext uri="{FF2B5EF4-FFF2-40B4-BE49-F238E27FC236}">
                <a16:creationId xmlns:a16="http://schemas.microsoft.com/office/drawing/2014/main" id="{9CBFD741-854D-D6BD-E4D7-9FCD230B8F6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结束页装饰1">
            <a:extLst>
              <a:ext uri="{FF2B5EF4-FFF2-40B4-BE49-F238E27FC236}">
                <a16:creationId xmlns:a16="http://schemas.microsoft.com/office/drawing/2014/main" id="{7804A5EB-6BFC-1ABF-73E6-107A750E909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结束页装饰2">
            <a:extLst>
              <a:ext uri="{FF2B5EF4-FFF2-40B4-BE49-F238E27FC236}">
                <a16:creationId xmlns:a16="http://schemas.microsoft.com/office/drawing/2014/main" id="{23051C3A-366B-92E7-0DAC-34B21467E53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4838"/>
            <a:ext cx="12192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 idx="1" hasCustomPrompt="1"/>
          </p:nvPr>
        </p:nvSpPr>
        <p:spPr>
          <a:xfrm>
            <a:off x="2412267" y="4003040"/>
            <a:ext cx="7367465" cy="924560"/>
          </a:xfrm>
          <a:noFill/>
        </p:spPr>
        <p:txBody>
          <a:bodyPr lIns="101600" tIns="38100" rIns="76200" bIns="38100" rtlCol="0" anchor="t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2" hasCustomPrompt="1"/>
          </p:nvPr>
        </p:nvSpPr>
        <p:spPr>
          <a:xfrm>
            <a:off x="2836447" y="5008880"/>
            <a:ext cx="6459415" cy="1044436"/>
          </a:xfrm>
          <a:noFill/>
        </p:spPr>
        <p:txBody>
          <a:bodyPr lIns="43017" tIns="21508" rIns="43017" bIns="21508" rtlCol="0" anchor="ctr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200" b="0" i="0" u="none" strike="noStrike" kern="1200" cap="all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2pPr>
            <a:lvl3pPr marL="8572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5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3pPr>
            <a:lvl4pPr marL="12001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4pPr>
            <a:lvl5pPr marL="15430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3" hasCustomPrompt="1"/>
          </p:nvPr>
        </p:nvSpPr>
        <p:spPr>
          <a:xfrm>
            <a:off x="4914802" y="6204446"/>
            <a:ext cx="2260795" cy="399554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1" i="0" u="none" strike="noStrike" kern="1200" cap="none" spc="1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方正黑体_GBK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D53249FA-6228-5F8E-9FCB-59842E9680B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8BB049A-4BFA-56A5-0405-54F4FFF66B5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C1666636-60E9-E8EA-177E-B172C0E951E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fld id="{83821FB8-6F35-40CB-8264-A0754F784E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435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正文页背景">
            <a:extLst>
              <a:ext uri="{FF2B5EF4-FFF2-40B4-BE49-F238E27FC236}">
                <a16:creationId xmlns:a16="http://schemas.microsoft.com/office/drawing/2014/main" id="{08A487F4-2A97-E69D-5C8F-44C25A19D8F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正文页装饰1">
            <a:extLst>
              <a:ext uri="{FF2B5EF4-FFF2-40B4-BE49-F238E27FC236}">
                <a16:creationId xmlns:a16="http://schemas.microsoft.com/office/drawing/2014/main" id="{E5C5C17B-7200-B22A-404B-1F3B8F216C8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06134E1D-30A6-4979-D709-6E6978E6FC7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5BC3861C-FBF6-68D9-98EB-D71CEABF1D1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1B188AB8-38A1-108F-231C-EBDF6477759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FB1DC2D2-52DB-3052-B05D-0329F8E2015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595EFD0-8FB6-40A0-8496-E27EB4794A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92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8D1CC408-05BB-7036-0EA6-F125BB448CE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正文页装饰1">
            <a:extLst>
              <a:ext uri="{FF2B5EF4-FFF2-40B4-BE49-F238E27FC236}">
                <a16:creationId xmlns:a16="http://schemas.microsoft.com/office/drawing/2014/main" id="{9BA1910B-1CAF-41C6-3925-36F6F222664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AAEF3831-0441-B19C-65DE-5F58DDB2A42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C5F42A-84AF-BF13-32DE-F6BA71C61B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2100" y="296863"/>
            <a:ext cx="11607800" cy="624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7DFF261-8339-6156-2366-F71A3BE1CF9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52C29D3B-51CC-77ED-AEED-956DA19388F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68C0EEB2-6483-63B9-FABA-7800B8149A3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8597D7D-74B3-4E73-B3D9-48284AFBCE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6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43BAC980-3174-C131-87BC-652FC18289E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EDCF3616-D639-65C3-C932-DAA0E7079C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4822825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273DBA41-0950-0849-A3D6-0865C04B190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25" y="0"/>
            <a:ext cx="9683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B5892ABB-60BF-89F9-5A46-F4A88648393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CE7596C-BAE1-443E-A8A7-FA26969BED2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5A9D4B6C-90BE-4616-87FB-B0D62CA0FEC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A30C29A-8440-49AB-AE23-B582678B40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6159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 descr="正文页背景">
            <a:extLst>
              <a:ext uri="{FF2B5EF4-FFF2-40B4-BE49-F238E27FC236}">
                <a16:creationId xmlns:a16="http://schemas.microsoft.com/office/drawing/2014/main" id="{455BD4AA-5540-6F28-2C10-8D062090F0A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E9914B-8C1C-61DB-9608-F00648E801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08C28242-FA47-8F26-A94A-72B9212360B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0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正文页装饰1">
            <a:extLst>
              <a:ext uri="{FF2B5EF4-FFF2-40B4-BE49-F238E27FC236}">
                <a16:creationId xmlns:a16="http://schemas.microsoft.com/office/drawing/2014/main" id="{F20CEF6B-5DD1-185B-82D2-0681EB51AB2E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3BEE31D3-1FB3-1A17-FA9E-490ECF91155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4CA26228-891C-CBE7-8065-11C6AF62CAA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905F3F9E-3A99-1B59-F276-E6EC15FF857C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C619C7-ECBC-470E-AE9B-1DF2FF2B58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019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C026E2C3-59B6-B303-11F4-2C429BA1747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A62BD341-4EB1-B1C6-B82D-D37F8E55A0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ADF9CEAE-5161-66A4-ADBA-493E70CA413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288" y="0"/>
            <a:ext cx="100171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AA4D001F-3C7D-2932-DA09-8281B6AC483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F93F830-58B8-1EF9-0ABB-5F173AF756C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67AF789-2CF2-00B2-8789-CA938C64416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9EF80E2-7047-49D8-BCAB-D71CB129BF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09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1" descr="正文页背景">
            <a:extLst>
              <a:ext uri="{FF2B5EF4-FFF2-40B4-BE49-F238E27FC236}">
                <a16:creationId xmlns:a16="http://schemas.microsoft.com/office/drawing/2014/main" id="{6596EEEF-ABDD-C097-E404-41635F5AA5B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570494-3F4A-9C5B-9E2F-B9D7AE3ADF6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8EDB4512-F523-3579-DCDB-C83F23F01EB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01335B02-37F7-23AA-4363-CCEE0DBE855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-4763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E9C9311-AFCA-00E7-6609-74AC531561AE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1E6D9A4E-C5AF-A0BB-FCB9-79E99A519C22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ED96BD54-3DEF-FD18-5DCB-1B4D48F20B47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1151573-8FCD-4143-9F15-B2297D214C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63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306A-46F4-D088-A038-32C2E931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7AB21-4747-7831-1442-20E14C5C5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7F1F1E-2F1E-7117-4BAC-CA5EF9961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1E5BA-88CF-B891-A203-041A16A8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78FC9-2351-A1AE-EA5E-1FDB7831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FD58C7-D09A-2D96-38D5-6862002B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409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680101A8-D8FE-6AAC-C535-A38274F5049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B8EBA9-88ED-C37E-3AD5-F192D2F8BC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D71866B5-C9DE-CACD-9558-CD2EBE60235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363D2342-68BD-BE07-27BA-3F03669CD9A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1523A0D-DC00-17D3-A49C-9EA9E054B2D9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B7FCB46C-57BB-F9B4-E767-29F250E8538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AEF3CDC-169D-4913-638B-077B86FE996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F841C9-EEC5-4902-BF36-10B0BA887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409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6873624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60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7668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712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651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383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26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258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5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A664-4962-2212-3BC6-8B4178CF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11E151-63DE-CD1F-0E82-455181678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57165B-EE76-285C-082F-EFD52E471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63AB8-58FF-71B9-119F-8B2E4B02D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5C782E-2B50-B557-6A3B-5969B135D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10795C-7713-4E9F-58B2-481D3E51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0BABA8-57F7-0CF6-698C-B9255140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2A0453-CCC5-59F6-C19A-041B72FE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773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321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E30AC-D243-D41C-FFEC-B9201383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E4AE09-0243-5189-1AE7-31B40905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3A1301-6066-47DB-DC77-5CBC1D46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A248F8-D262-E27C-6F7A-2D96F56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4AE7E8-6420-17CA-D2E7-514EAC85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3CCE2-2120-D45E-5A95-A2A6DF39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AD5E83-7065-AEE7-566D-D0A5FD42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350ED-3657-2E07-A50C-675E32E4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0751-631E-FF8E-F26C-8BC0E256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3851B4-196B-7E0B-F489-515132010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D4893-6A1E-52C2-8482-A56682CD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E6F9F-98CA-74AD-2A77-A153DBB7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A658C8-C72A-C376-14D8-6B8D30E2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8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E32CF-ECB9-F447-8620-CDA3B00D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699E8F-8209-C7ED-25D6-D7C6CAAD6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50584-575A-1EF4-D2AD-3ECBB74B6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D4E12-2FDE-F5AD-1BE5-84FBB947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C7AACE-05AC-DB07-5B76-9C98E43E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BA20F1-4A71-E52B-90CD-0573AEA6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8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ags" Target="../tags/tag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EECE7F-F214-FB41-E291-15EFD3F3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EDF06D-9ECA-F7E9-3FB1-AE1AA4DA6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C7582-FDC7-BB2B-9E82-D2541A8F8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2043A-C02B-6717-9E88-455D4CE79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EBF7E-8A03-5C63-6EC4-1C7590B46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9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209AD2EF-958D-5145-6379-00F41D1AA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DDA9E-3CF5-A2CE-6362-43727B8E8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FE06D-D775-5E08-9FC1-98C87CD09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55EFD7-EDF9-188C-FF8C-E1903FCF5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3A2B1-3182-0B4C-6830-F748D54F5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767676"/>
                </a:solidFill>
              </a:defRPr>
            </a:lvl1pPr>
          </a:lstStyle>
          <a:p>
            <a:fld id="{8B0FCEED-1293-478B-A96D-89521F15E9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7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64541284-FFA7-9A9A-6A4E-14CE9A18C61D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437BB9EB-CB1C-03B6-6684-2570A759783F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98E82C-2A97-C1CC-C6A3-34F1698E808D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FB0BA-2EBA-70B7-4105-371899EBCC1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42D97-DDED-69D2-2707-209073EA5DD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900">
                <a:solidFill>
                  <a:srgbClr val="FFFFFF"/>
                </a:solidFill>
                <a:ea typeface="汉仪金陵刻经 W" charset="-122"/>
              </a:defRPr>
            </a:lvl1pPr>
          </a:lstStyle>
          <a:p>
            <a:fld id="{F13B867E-393D-445C-BEEA-0F7DA2D2E36C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8" name="KSO_TEMPLATE" hidden="1">
            <a:extLst>
              <a:ext uri="{FF2B5EF4-FFF2-40B4-BE49-F238E27FC236}">
                <a16:creationId xmlns:a16="http://schemas.microsoft.com/office/drawing/2014/main" id="{2CB705A7-56EA-F59D-3033-60D16ECE8840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34216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7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2.xml"/><Relationship Id="rId7" Type="http://schemas.openxmlformats.org/officeDocument/2006/relationships/image" Target="../media/image5.png"/><Relationship Id="rId12" Type="http://schemas.openxmlformats.org/officeDocument/2006/relationships/image" Target="../media/image49.jpe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4.png"/><Relationship Id="rId11" Type="http://schemas.openxmlformats.org/officeDocument/2006/relationships/image" Target="../media/image48.jpe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47.jpeg"/><Relationship Id="rId4" Type="http://schemas.openxmlformats.org/officeDocument/2006/relationships/tags" Target="../tags/tag133.xml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21.xml"/><Relationship Id="rId10" Type="http://schemas.openxmlformats.org/officeDocument/2006/relationships/slideLayout" Target="../slideLayouts/slideLayout28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28.xml"/><Relationship Id="rId7" Type="http://schemas.openxmlformats.org/officeDocument/2006/relationships/image" Target="../media/image39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9.xml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">
            <a:extLst>
              <a:ext uri="{FF2B5EF4-FFF2-40B4-BE49-F238E27FC236}">
                <a16:creationId xmlns:a16="http://schemas.microsoft.com/office/drawing/2014/main" id="{AFBEDA59-FF7B-4F8D-7AFE-61965F192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2492375"/>
            <a:ext cx="83947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我与新时代的故事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视频">
            <a:hlinkClick r:id="" action="ppaction://media"/>
            <a:extLst>
              <a:ext uri="{FF2B5EF4-FFF2-40B4-BE49-F238E27FC236}">
                <a16:creationId xmlns:a16="http://schemas.microsoft.com/office/drawing/2014/main" id="{A2409E83-0910-EB9A-F2A4-8A5B0E5E8D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6144" y="531792"/>
            <a:ext cx="3259755" cy="5794416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CD01EA-EB8E-DE45-4594-C0DAFA01426C}"/>
              </a:ext>
            </a:extLst>
          </p:cNvPr>
          <p:cNvSpPr txBox="1"/>
          <p:nvPr/>
        </p:nvSpPr>
        <p:spPr>
          <a:xfrm>
            <a:off x="600501" y="1119116"/>
            <a:ext cx="5670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从宏观视角感知了新时代之后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我们不妨把眼光放进市井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去看看别人眼中的新时代是怎样的</a:t>
            </a:r>
          </a:p>
        </p:txBody>
      </p:sp>
    </p:spTree>
    <p:extLst>
      <p:ext uri="{BB962C8B-B14F-4D97-AF65-F5344CB8AC3E}">
        <p14:creationId xmlns:p14="http://schemas.microsoft.com/office/powerpoint/2010/main" val="1856343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正文页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74" y="-5080"/>
            <a:ext cx="12192000" cy="6858000"/>
          </a:xfrm>
          <a:prstGeom prst="rect">
            <a:avLst/>
          </a:prstGeom>
        </p:spPr>
      </p:pic>
      <p:pic>
        <p:nvPicPr>
          <p:cNvPr id="7" name="图片 6" descr="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5080"/>
            <a:ext cx="511768" cy="6874497"/>
          </a:xfrm>
          <a:prstGeom prst="rect">
            <a:avLst/>
          </a:prstGeom>
        </p:spPr>
      </p:pic>
      <p:pic>
        <p:nvPicPr>
          <p:cNvPr id="6" name="图片 5" descr="正文页装饰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02914" y="-5080"/>
            <a:ext cx="1089073" cy="1211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9185" y="697230"/>
            <a:ext cx="3691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“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改变</a:t>
            </a: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”</a:t>
            </a:r>
          </a:p>
        </p:txBody>
      </p:sp>
      <p:pic>
        <p:nvPicPr>
          <p:cNvPr id="4" name="图片 3" descr="mmexport17633838298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155" y="262255"/>
            <a:ext cx="4328160" cy="3245485"/>
          </a:xfrm>
          <a:prstGeom prst="rect">
            <a:avLst/>
          </a:prstGeom>
        </p:spPr>
      </p:pic>
      <p:pic>
        <p:nvPicPr>
          <p:cNvPr id="5" name="图片 4" descr="mmexport17633838413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940" y="3710940"/>
            <a:ext cx="2229485" cy="2974340"/>
          </a:xfrm>
          <a:prstGeom prst="rect">
            <a:avLst/>
          </a:prstGeom>
        </p:spPr>
      </p:pic>
      <p:pic>
        <p:nvPicPr>
          <p:cNvPr id="9" name="图片 8" descr="mmexport17633844056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6575" y="3927475"/>
            <a:ext cx="3388995" cy="2541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2005" y="1894205"/>
            <a:ext cx="4641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我的母校是镇上唯一一所小学。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如今，孩子们的学习环境已经有了巨大的变化。</a:t>
            </a:r>
          </a:p>
        </p:txBody>
      </p:sp>
      <p:pic>
        <p:nvPicPr>
          <p:cNvPr id="11" name="图片 10" descr="mmexport17633848474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" y="3780790"/>
            <a:ext cx="3345180" cy="2508885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63771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第三部分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未来与我的新时代</a:t>
            </a:r>
          </a:p>
        </p:txBody>
      </p:sp>
    </p:spTree>
    <p:extLst>
      <p:ext uri="{BB962C8B-B14F-4D97-AF65-F5344CB8AC3E}">
        <p14:creationId xmlns:p14="http://schemas.microsoft.com/office/powerpoint/2010/main" val="37172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8A4BA-7B53-50C5-5D8C-DBD56F7C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789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我与新时代的故事，不仅在过去和当下，更将滚滚向前，驶向更宽广的未来</a:t>
            </a:r>
          </a:p>
        </p:txBody>
      </p:sp>
      <p:pic>
        <p:nvPicPr>
          <p:cNvPr id="3" name="《这盛世如你所愿》红色朗诵演讲通用背景视频  背景音乐_音频">
            <a:hlinkClick r:id="" action="ppaction://media"/>
            <a:extLst>
              <a:ext uri="{FF2B5EF4-FFF2-40B4-BE49-F238E27FC236}">
                <a16:creationId xmlns:a16="http://schemas.microsoft.com/office/drawing/2014/main" id="{7BF310E0-94AC-0089-D2DA-8F22B4B50D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193" y="59856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576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4ED6AD-236E-64DC-C013-9DB114EF0FAD}"/>
              </a:ext>
            </a:extLst>
          </p:cNvPr>
          <p:cNvSpPr txBox="1"/>
          <p:nvPr/>
        </p:nvSpPr>
        <p:spPr>
          <a:xfrm>
            <a:off x="402608" y="777923"/>
            <a:ext cx="633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若说以往的篇章书写的是成长与感恩的底色，那么此后的篇章，注定要以责任与担当为最亮的主旋律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0BDD6A-820E-F534-BBFA-4D9F289CF559}"/>
              </a:ext>
            </a:extLst>
          </p:cNvPr>
          <p:cNvSpPr txBox="1"/>
          <p:nvPr/>
        </p:nvSpPr>
        <p:spPr>
          <a:xfrm rot="10800000" flipV="1">
            <a:off x="6802757" y="3387382"/>
            <a:ext cx="50707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我们脚下的路，是前人用一砖一瓦铺就的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我们享受的便利，是无数建设者以汗水，甚至生命换来的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而通往未来的那条路，则必须由我们亲手去开拓，下一个十年的新时代故事，也终将由我们这一代来书写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1AA3A5-51A5-BF84-DA66-3AF5190A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" y="2782252"/>
            <a:ext cx="4514850" cy="3000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6BD524-5C52-32B9-58FA-E4627F78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886"/>
          <a:stretch/>
        </p:blipFill>
        <p:spPr>
          <a:xfrm>
            <a:off x="7565619" y="777923"/>
            <a:ext cx="3308122" cy="22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4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776C6-BE4F-D0A5-57B5-084B904C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21E815-A778-D8C0-82FE-F993AB7F2AB9}"/>
              </a:ext>
            </a:extLst>
          </p:cNvPr>
          <p:cNvSpPr txBox="1"/>
          <p:nvPr/>
        </p:nvSpPr>
        <p:spPr>
          <a:xfrm>
            <a:off x="534022" y="920378"/>
            <a:ext cx="7013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谈到“责任”与“担当”，许多人会觉得这些词有些宏大、抽象，甚至离自己有点遥远。我们也常常会疑惑：责任，究竟是什么时候真正落在了我们的肩上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A4D487-CA11-E9F8-67FF-ABA86D55FDFF}"/>
              </a:ext>
            </a:extLst>
          </p:cNvPr>
          <p:cNvSpPr txBox="1"/>
          <p:nvPr/>
        </p:nvSpPr>
        <p:spPr>
          <a:xfrm>
            <a:off x="534022" y="3056683"/>
            <a:ext cx="6415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其实，书写新时代故事的责任，从未远离，它一直活生生地存在于我们身边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DDED33-59C6-EF7C-D33B-5C81B8CD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63" y="2680790"/>
            <a:ext cx="43243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7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E994B8-FA7D-6378-700B-FB81FBD77B05}"/>
              </a:ext>
            </a:extLst>
          </p:cNvPr>
          <p:cNvSpPr txBox="1"/>
          <p:nvPr/>
        </p:nvSpPr>
        <p:spPr>
          <a:xfrm>
            <a:off x="2082122" y="4844937"/>
            <a:ext cx="401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也是无数在普通岗位上默默坚守、默默奉献的人们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71C52-98D8-DE53-3080-08FF4047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5" y="1070789"/>
            <a:ext cx="3819099" cy="2134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33C720-5AA9-F794-BC02-3537DADA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77" y="654406"/>
            <a:ext cx="3524250" cy="2266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D2B192-3CA3-96BD-69E7-194280E1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900" y="1857727"/>
            <a:ext cx="1828800" cy="2057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47BC4D-5DEF-C6A7-7516-BAF0AF972462}"/>
              </a:ext>
            </a:extLst>
          </p:cNvPr>
          <p:cNvSpPr txBox="1"/>
          <p:nvPr/>
        </p:nvSpPr>
        <p:spPr>
          <a:xfrm>
            <a:off x="228287" y="3583040"/>
            <a:ext cx="4064769" cy="66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是疫情期间，星夜驰援武汉的青年医务工作者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C45EE0-13F7-2C3A-960A-B45CDCE327C8}"/>
              </a:ext>
            </a:extLst>
          </p:cNvPr>
          <p:cNvSpPr txBox="1"/>
          <p:nvPr/>
        </p:nvSpPr>
        <p:spPr>
          <a:xfrm>
            <a:off x="4614977" y="3429000"/>
            <a:ext cx="377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是边关线上，日夜戍守国门的年轻战士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0B5B28-FE3F-1ED0-1487-53701F0CEEC7}"/>
              </a:ext>
            </a:extLst>
          </p:cNvPr>
          <p:cNvSpPr txBox="1"/>
          <p:nvPr/>
        </p:nvSpPr>
        <p:spPr>
          <a:xfrm>
            <a:off x="8731461" y="798869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是埋头实验室、工作室的“极客”和“创客”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5AB5BA-C69D-F997-41FD-2DD0CFF8DE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36"/>
          <a:stretch/>
        </p:blipFill>
        <p:spPr>
          <a:xfrm>
            <a:off x="6500643" y="4247215"/>
            <a:ext cx="1491079" cy="20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24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2CC8A-38B5-1A58-1CA9-808091CA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5083CEC-5AC2-27A6-972B-911A80039235}"/>
              </a:ext>
            </a:extLst>
          </p:cNvPr>
          <p:cNvSpPr txBox="1"/>
          <p:nvPr/>
        </p:nvSpPr>
        <p:spPr>
          <a:xfrm>
            <a:off x="2466680" y="2551837"/>
            <a:ext cx="7258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他们都在以自己的方式，承担着新时代的责任，书写着属于自己的新时代篇章</a:t>
            </a:r>
          </a:p>
        </p:txBody>
      </p:sp>
    </p:spTree>
    <p:extLst>
      <p:ext uri="{BB962C8B-B14F-4D97-AF65-F5344CB8AC3E}">
        <p14:creationId xmlns:p14="http://schemas.microsoft.com/office/powerpoint/2010/main" val="361498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2B07CA-501A-519E-9F01-F277DAA3E3D2}"/>
              </a:ext>
            </a:extLst>
          </p:cNvPr>
          <p:cNvSpPr txBox="1"/>
          <p:nvPr/>
        </p:nvSpPr>
        <p:spPr>
          <a:xfrm>
            <a:off x="252662" y="637674"/>
            <a:ext cx="9050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那么，作为青年大学生的我们，又能够怎样书写“我与新时代的故事”呢？</a:t>
            </a:r>
            <a:endParaRPr lang="en-US" altLang="zh-CN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788B97-3A99-FD59-CB4E-040FDDC5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3541593"/>
            <a:ext cx="3280712" cy="24027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533DF6-A712-38E8-2CB9-4F3E8E9638F9}"/>
              </a:ext>
            </a:extLst>
          </p:cNvPr>
          <p:cNvSpPr txBox="1"/>
          <p:nvPr/>
        </p:nvSpPr>
        <p:spPr>
          <a:xfrm>
            <a:off x="452489" y="2286910"/>
            <a:ext cx="330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我们可以，用脚步丈量祖国大地，在实践中助力家乡发展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58E346-6993-A7D9-1F96-BA9DC9B3AD09}"/>
              </a:ext>
            </a:extLst>
          </p:cNvPr>
          <p:cNvSpPr txBox="1"/>
          <p:nvPr/>
        </p:nvSpPr>
        <p:spPr>
          <a:xfrm>
            <a:off x="4675719" y="2286910"/>
            <a:ext cx="269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我们可以，用知识攀登专业高峰，为科技自立自强贡献青春力量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0A02CD-38F4-F4BA-F680-3FED327A8BB6}"/>
              </a:ext>
            </a:extLst>
          </p:cNvPr>
          <p:cNvSpPr txBox="1"/>
          <p:nvPr/>
        </p:nvSpPr>
        <p:spPr>
          <a:xfrm>
            <a:off x="8283439" y="2286910"/>
            <a:ext cx="309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我们可以，在看似平凡的岗位上创造不凡，活出独属于自己的精彩人生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28610-280E-F27F-B38F-A03B981C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14" r="4970" b="11732"/>
          <a:stretch/>
        </p:blipFill>
        <p:spPr>
          <a:xfrm>
            <a:off x="4479546" y="3819263"/>
            <a:ext cx="3232908" cy="1768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B2C53C-3F2C-F7A6-B29E-2C13AA172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157" y="3819263"/>
            <a:ext cx="3536162" cy="17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3D960EE-D2EF-6C06-0203-7CD014D73B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67213" y="1406525"/>
            <a:ext cx="3538537" cy="584200"/>
          </a:xfrm>
          <a:prstGeom prst="rect">
            <a:avLst/>
          </a:prstGeom>
          <a:noFill/>
        </p:spPr>
        <p:txBody>
          <a:bodyPr tIns="0" bIns="0">
            <a:normAutofit fontScale="975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180" normalizeH="0" baseline="0" noProof="1">
                <a:ln>
                  <a:noFill/>
                </a:ln>
                <a:solidFill>
                  <a:srgbClr val="FFB947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CONTENTS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A515853-59C0-4053-C0AE-C967257BDB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16500" y="476250"/>
            <a:ext cx="1854200" cy="782638"/>
          </a:xfrm>
          <a:prstGeom prst="rect">
            <a:avLst/>
          </a:prstGeom>
          <a:noFill/>
        </p:spPr>
        <p:txBody>
          <a:bodyPr tIns="0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83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508BD5A-9CBA-F0A9-49EE-0EF2A49A1D2C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764713" y="3005138"/>
            <a:ext cx="0" cy="32178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3C174BD-7451-6E6A-9C0B-42AAD17AC5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912350" y="2924175"/>
            <a:ext cx="857250" cy="11049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5D42D66-17D9-2813-8BB1-969E3308361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767388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0AD53DF-DC1D-89A5-95DE-CE84D0CC5AB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954713" y="2908300"/>
            <a:ext cx="787400" cy="11064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200E795-8592-FE9C-A210-E04B1DF0CB76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1981200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943B82E-6616-093C-F04C-B0B45F36A4E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135188" y="2963863"/>
            <a:ext cx="788987" cy="110807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</a:p>
        </p:txBody>
      </p:sp>
      <p:sp>
        <p:nvSpPr>
          <p:cNvPr id="25609" name="文本框 1">
            <a:extLst>
              <a:ext uri="{FF2B5EF4-FFF2-40B4-BE49-F238E27FC236}">
                <a16:creationId xmlns:a16="http://schemas.microsoft.com/office/drawing/2014/main" id="{1FE3D286-54DF-3A55-8073-A85535011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888" y="2908300"/>
            <a:ext cx="935037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故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事</a:t>
            </a:r>
          </a:p>
        </p:txBody>
      </p:sp>
      <p:sp>
        <p:nvSpPr>
          <p:cNvPr id="25610" name="文本框 4">
            <a:extLst>
              <a:ext uri="{FF2B5EF4-FFF2-40B4-BE49-F238E27FC236}">
                <a16:creationId xmlns:a16="http://schemas.microsoft.com/office/drawing/2014/main" id="{DA7BD0F7-DBF5-A65D-759C-6EDE96D36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2932113"/>
            <a:ext cx="1017588" cy="314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5611" name="文本框 5">
            <a:extLst>
              <a:ext uri="{FF2B5EF4-FFF2-40B4-BE49-F238E27FC236}">
                <a16:creationId xmlns:a16="http://schemas.microsoft.com/office/drawing/2014/main" id="{AB120724-7807-DF67-CC73-840074FEB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2892425"/>
            <a:ext cx="935038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来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与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0F9E4B-87DF-B9F0-6F63-0E0D2D229E21}"/>
              </a:ext>
            </a:extLst>
          </p:cNvPr>
          <p:cNvSpPr txBox="1"/>
          <p:nvPr/>
        </p:nvSpPr>
        <p:spPr>
          <a:xfrm>
            <a:off x="8211865" y="4223282"/>
            <a:ext cx="208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1107830" y="4458454"/>
            <a:ext cx="568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笔已在手，正当其时；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当书写者挺身而出，时代，必将记住我们的名字。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5ACB85-5CEC-91AA-D5D5-EF49B3198EFF}"/>
              </a:ext>
            </a:extLst>
          </p:cNvPr>
          <p:cNvSpPr txBox="1"/>
          <p:nvPr/>
        </p:nvSpPr>
        <p:spPr>
          <a:xfrm>
            <a:off x="1107830" y="1301263"/>
            <a:ext cx="514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我们何其有幸，生逢这样一个伟大的新时代；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我们又何其有幸，得以在未来的岁月里，与时代同频共振，续写一个又一个崭新的篇章。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16F9C2-1ADA-DED8-DA02-6D1077583530}"/>
              </a:ext>
            </a:extLst>
          </p:cNvPr>
          <p:cNvSpPr txBox="1"/>
          <p:nvPr/>
        </p:nvSpPr>
        <p:spPr>
          <a:xfrm>
            <a:off x="1107830" y="2998987"/>
            <a:ext cx="7233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此时此刻，我们不只是握紧手中的笔，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更是握紧了属于新青年的使命与方向。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新时代的壮丽画卷，正从我们脚下铺展到天际。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4B30A0-BADB-27A6-B754-FD1F6686FB75}"/>
              </a:ext>
            </a:extLst>
          </p:cNvPr>
          <p:cNvSpPr txBox="1"/>
          <p:nvPr/>
        </p:nvSpPr>
        <p:spPr>
          <a:xfrm>
            <a:off x="1107830" y="2352656"/>
            <a:ext cx="498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笔在我们手中，这一笔，落下的是青春的誓言；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这一笔，描摹的是家国的远方。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1CC052-F891-3DDD-537D-B10DBB69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23" y="1535374"/>
            <a:ext cx="5496636" cy="36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2717663" y="2844713"/>
            <a:ext cx="7258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我们的发言到此结束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5424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新时代“新”在哪</a:t>
            </a:r>
          </a:p>
        </p:txBody>
      </p:sp>
    </p:spTree>
    <p:extLst>
      <p:ext uri="{BB962C8B-B14F-4D97-AF65-F5344CB8AC3E}">
        <p14:creationId xmlns:p14="http://schemas.microsoft.com/office/powerpoint/2010/main" val="414107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4">
            <a:extLst>
              <a:ext uri="{FF2B5EF4-FFF2-40B4-BE49-F238E27FC236}">
                <a16:creationId xmlns:a16="http://schemas.microsoft.com/office/drawing/2014/main" id="{3579720F-414B-AC3D-2C4D-E9DFBC9CC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科技</a:t>
            </a:r>
          </a:p>
        </p:txBody>
      </p:sp>
      <p:pic>
        <p:nvPicPr>
          <p:cNvPr id="27651" name="图片 8">
            <a:extLst>
              <a:ext uri="{FF2B5EF4-FFF2-40B4-BE49-F238E27FC236}">
                <a16:creationId xmlns:a16="http://schemas.microsoft.com/office/drawing/2014/main" id="{C2D675AC-3460-23B8-A13F-DFF9DFF2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836613"/>
            <a:ext cx="236855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图片 9">
            <a:extLst>
              <a:ext uri="{FF2B5EF4-FFF2-40B4-BE49-F238E27FC236}">
                <a16:creationId xmlns:a16="http://schemas.microsoft.com/office/drawing/2014/main" id="{986DAE63-5F54-A510-B5A7-78CDC289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836613"/>
            <a:ext cx="2911475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10">
            <a:extLst>
              <a:ext uri="{FF2B5EF4-FFF2-40B4-BE49-F238E27FC236}">
                <a16:creationId xmlns:a16="http://schemas.microsoft.com/office/drawing/2014/main" id="{8292C078-FC1E-D4C5-CF2C-0B9CBDFF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924175"/>
            <a:ext cx="2471738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11">
            <a:extLst>
              <a:ext uri="{FF2B5EF4-FFF2-40B4-BE49-F238E27FC236}">
                <a16:creationId xmlns:a16="http://schemas.microsoft.com/office/drawing/2014/main" id="{5C8C245D-AAB7-248F-EEBF-C7668635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894013"/>
            <a:ext cx="2700337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12">
            <a:extLst>
              <a:ext uri="{FF2B5EF4-FFF2-40B4-BE49-F238E27FC236}">
                <a16:creationId xmlns:a16="http://schemas.microsoft.com/office/drawing/2014/main" id="{7246CA7E-9B73-C9D4-D016-581DA3E4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4511675"/>
            <a:ext cx="126523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图片 13">
            <a:extLst>
              <a:ext uri="{FF2B5EF4-FFF2-40B4-BE49-F238E27FC236}">
                <a16:creationId xmlns:a16="http://schemas.microsoft.com/office/drawing/2014/main" id="{CA0CF2F9-01C7-DA6B-1A2A-F269608A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5159375"/>
            <a:ext cx="10287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图片 14">
            <a:extLst>
              <a:ext uri="{FF2B5EF4-FFF2-40B4-BE49-F238E27FC236}">
                <a16:creationId xmlns:a16="http://schemas.microsoft.com/office/drawing/2014/main" id="{A539E94B-FEA7-9B22-6C65-7F72B7C9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3" y="5159375"/>
            <a:ext cx="1252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图片 15">
            <a:extLst>
              <a:ext uri="{FF2B5EF4-FFF2-40B4-BE49-F238E27FC236}">
                <a16:creationId xmlns:a16="http://schemas.microsoft.com/office/drawing/2014/main" id="{25E604C4-E169-A660-2464-6FBD6123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4511675"/>
            <a:ext cx="104775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文本框 16">
            <a:extLst>
              <a:ext uri="{FF2B5EF4-FFF2-40B4-BE49-F238E27FC236}">
                <a16:creationId xmlns:a16="http://schemas.microsoft.com/office/drawing/2014/main" id="{F08C73DA-E82A-A9DA-ECA5-3605291B5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3284538"/>
            <a:ext cx="2347913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5G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和北斗卫星导航下，精准作业的无人农机</a:t>
            </a:r>
          </a:p>
        </p:txBody>
      </p:sp>
      <p:sp>
        <p:nvSpPr>
          <p:cNvPr id="27660" name="文本框 17">
            <a:extLst>
              <a:ext uri="{FF2B5EF4-FFF2-40B4-BE49-F238E27FC236}">
                <a16:creationId xmlns:a16="http://schemas.microsoft.com/office/drawing/2014/main" id="{A7DC7195-AC0D-E98D-91EB-615F3016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5876925"/>
            <a:ext cx="2071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现在几乎每天都会接触到的大语言模型</a:t>
            </a:r>
          </a:p>
        </p:txBody>
      </p:sp>
      <p:pic>
        <p:nvPicPr>
          <p:cNvPr id="27661" name="图片 18">
            <a:extLst>
              <a:ext uri="{FF2B5EF4-FFF2-40B4-BE49-F238E27FC236}">
                <a16:creationId xmlns:a16="http://schemas.microsoft.com/office/drawing/2014/main" id="{D89F02A1-BC4A-E5CF-C020-19BAC3C3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4732338"/>
            <a:ext cx="2473325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2" name="文本框 19">
            <a:extLst>
              <a:ext uri="{FF2B5EF4-FFF2-40B4-BE49-F238E27FC236}">
                <a16:creationId xmlns:a16="http://schemas.microsoft.com/office/drawing/2014/main" id="{F3CA2D33-A9E4-8315-DF14-14858CED4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927600"/>
            <a:ext cx="265906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FAST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是全球最大、最灵敏的单口径射电望远镜，口径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500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米，接收面积达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万平方米（相当于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30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个足球场）</a:t>
            </a:r>
          </a:p>
        </p:txBody>
      </p:sp>
      <p:sp>
        <p:nvSpPr>
          <p:cNvPr id="27663" name="文本框 20">
            <a:extLst>
              <a:ext uri="{FF2B5EF4-FFF2-40B4-BE49-F238E27FC236}">
                <a16:creationId xmlns:a16="http://schemas.microsoft.com/office/drawing/2014/main" id="{C0652CAF-CFCB-4B5C-5919-B9DB0B251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836613"/>
            <a:ext cx="33305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分，嫦娥六号着上组合体成功着陆于月球背面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31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44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分，搭载神舟二十一号载人飞船的长征二号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遥二十一运载火箭在酒泉卫星发射中心点火发射，发射取得圆满成功。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2">
            <a:extLst>
              <a:ext uri="{FF2B5EF4-FFF2-40B4-BE49-F238E27FC236}">
                <a16:creationId xmlns:a16="http://schemas.microsoft.com/office/drawing/2014/main" id="{D7D46CBD-C54C-E88C-D040-53BA3CED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827088"/>
            <a:ext cx="1643062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3">
            <a:extLst>
              <a:ext uri="{FF2B5EF4-FFF2-40B4-BE49-F238E27FC236}">
                <a16:creationId xmlns:a16="http://schemas.microsoft.com/office/drawing/2014/main" id="{C0224316-4595-296D-632F-06F83D72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806450"/>
            <a:ext cx="172561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图片 5">
            <a:extLst>
              <a:ext uri="{FF2B5EF4-FFF2-40B4-BE49-F238E27FC236}">
                <a16:creationId xmlns:a16="http://schemas.microsoft.com/office/drawing/2014/main" id="{77BDA908-72E5-FD78-ECC2-E190F208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776288"/>
            <a:ext cx="2063750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6">
            <a:extLst>
              <a:ext uri="{FF2B5EF4-FFF2-40B4-BE49-F238E27FC236}">
                <a16:creationId xmlns:a16="http://schemas.microsoft.com/office/drawing/2014/main" id="{7AB9A3CE-9656-8D93-70F5-3977FB32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2708275"/>
            <a:ext cx="18986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图片 7">
            <a:extLst>
              <a:ext uri="{FF2B5EF4-FFF2-40B4-BE49-F238E27FC236}">
                <a16:creationId xmlns:a16="http://schemas.microsoft.com/office/drawing/2014/main" id="{38BCD811-F944-8358-2A7D-06A3EB6B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14625"/>
            <a:ext cx="2187575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8">
            <a:extLst>
              <a:ext uri="{FF2B5EF4-FFF2-40B4-BE49-F238E27FC236}">
                <a16:creationId xmlns:a16="http://schemas.microsoft.com/office/drawing/2014/main" id="{43CEDD9E-4B32-AC6B-B76B-28C0E030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4368800"/>
            <a:ext cx="234791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图片 9">
            <a:extLst>
              <a:ext uri="{FF2B5EF4-FFF2-40B4-BE49-F238E27FC236}">
                <a16:creationId xmlns:a16="http://schemas.microsoft.com/office/drawing/2014/main" id="{CEAEECEE-5BB7-142B-5D61-864C0DE5E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8" y="4270375"/>
            <a:ext cx="3141662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文本框 10">
            <a:extLst>
              <a:ext uri="{FF2B5EF4-FFF2-40B4-BE49-F238E27FC236}">
                <a16:creationId xmlns:a16="http://schemas.microsoft.com/office/drawing/2014/main" id="{1C155C4C-CC2C-3795-0DE0-0B6D0A03E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363" y="827088"/>
            <a:ext cx="2119312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辽宁舰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山东舰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，再到不久前成功完成海试、拥有电磁弹射技术的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福建舰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sp>
        <p:nvSpPr>
          <p:cNvPr id="28682" name="文本框 11">
            <a:extLst>
              <a:ext uri="{FF2B5EF4-FFF2-40B4-BE49-F238E27FC236}">
                <a16:creationId xmlns:a16="http://schemas.microsoft.com/office/drawing/2014/main" id="{89ABE3FB-48B5-1BFD-E286-41ADC3057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068638"/>
            <a:ext cx="15748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歼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-20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为代表的新一代战机</a:t>
            </a:r>
          </a:p>
        </p:txBody>
      </p:sp>
      <p:sp>
        <p:nvSpPr>
          <p:cNvPr id="28683" name="文本框 12">
            <a:extLst>
              <a:ext uri="{FF2B5EF4-FFF2-40B4-BE49-F238E27FC236}">
                <a16:creationId xmlns:a16="http://schemas.microsoft.com/office/drawing/2014/main" id="{55D631A3-4CCA-6965-98CC-9DF37A38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6124575"/>
            <a:ext cx="2333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九三阅兵上首次亮相的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LY-1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舰载激光武器</a:t>
            </a:r>
          </a:p>
        </p:txBody>
      </p:sp>
      <p:sp>
        <p:nvSpPr>
          <p:cNvPr id="28684" name="文本框 13">
            <a:extLst>
              <a:ext uri="{FF2B5EF4-FFF2-40B4-BE49-F238E27FC236}">
                <a16:creationId xmlns:a16="http://schemas.microsoft.com/office/drawing/2014/main" id="{B519CB0D-D058-4F48-2797-558D9AF08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763" y="6092825"/>
            <a:ext cx="18891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2025.11.10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朱日和军事演练</a:t>
            </a:r>
          </a:p>
        </p:txBody>
      </p:sp>
      <p:sp>
        <p:nvSpPr>
          <p:cNvPr id="28685" name="文本框 4">
            <a:extLst>
              <a:ext uri="{FF2B5EF4-FFF2-40B4-BE49-F238E27FC236}">
                <a16:creationId xmlns:a16="http://schemas.microsoft.com/office/drawing/2014/main" id="{A85D8D19-F3AA-DF89-7B06-17699C750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国防</a:t>
            </a:r>
          </a:p>
        </p:txBody>
      </p:sp>
      <p:pic>
        <p:nvPicPr>
          <p:cNvPr id="28686" name="图片 1">
            <a:extLst>
              <a:ext uri="{FF2B5EF4-FFF2-40B4-BE49-F238E27FC236}">
                <a16:creationId xmlns:a16="http://schemas.microsoft.com/office/drawing/2014/main" id="{AE77F297-E8C0-90B6-377F-5ABBE6CA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354513"/>
            <a:ext cx="2333625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4">
            <a:extLst>
              <a:ext uri="{FF2B5EF4-FFF2-40B4-BE49-F238E27FC236}">
                <a16:creationId xmlns:a16="http://schemas.microsoft.com/office/drawing/2014/main" id="{D829FD72-30F1-1E88-4B04-86C6254B4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民生</a:t>
            </a:r>
          </a:p>
        </p:txBody>
      </p:sp>
      <p:pic>
        <p:nvPicPr>
          <p:cNvPr id="29699" name="图片 5">
            <a:extLst>
              <a:ext uri="{FF2B5EF4-FFF2-40B4-BE49-F238E27FC236}">
                <a16:creationId xmlns:a16="http://schemas.microsoft.com/office/drawing/2014/main" id="{38127E47-26CB-EA05-2B90-5FFF6DBE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3376613"/>
            <a:ext cx="24479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图片 6">
            <a:extLst>
              <a:ext uri="{FF2B5EF4-FFF2-40B4-BE49-F238E27FC236}">
                <a16:creationId xmlns:a16="http://schemas.microsoft.com/office/drawing/2014/main" id="{3B3FD8B2-BE8C-F77F-ED65-75DBD355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981075"/>
            <a:ext cx="2509838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10">
            <a:extLst>
              <a:ext uri="{FF2B5EF4-FFF2-40B4-BE49-F238E27FC236}">
                <a16:creationId xmlns:a16="http://schemas.microsoft.com/office/drawing/2014/main" id="{5B762B85-A90D-296A-C4E8-E08518C8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" r="1280"/>
          <a:stretch>
            <a:fillRect/>
          </a:stretch>
        </p:blipFill>
        <p:spPr bwMode="auto">
          <a:xfrm>
            <a:off x="5610225" y="3181350"/>
            <a:ext cx="42576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图片 11">
            <a:extLst>
              <a:ext uri="{FF2B5EF4-FFF2-40B4-BE49-F238E27FC236}">
                <a16:creationId xmlns:a16="http://schemas.microsoft.com/office/drawing/2014/main" id="{7C25DCF3-5A69-6C62-E10B-77D10A4EF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4" r="8626" b="31367"/>
          <a:stretch>
            <a:fillRect/>
          </a:stretch>
        </p:blipFill>
        <p:spPr bwMode="auto">
          <a:xfrm>
            <a:off x="6473825" y="5146675"/>
            <a:ext cx="792163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图片 12">
            <a:extLst>
              <a:ext uri="{FF2B5EF4-FFF2-40B4-BE49-F238E27FC236}">
                <a16:creationId xmlns:a16="http://schemas.microsoft.com/office/drawing/2014/main" id="{3FD36FA8-5B91-DC48-F47A-FACDA9AB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5146675"/>
            <a:ext cx="6953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图片 13">
            <a:extLst>
              <a:ext uri="{FF2B5EF4-FFF2-40B4-BE49-F238E27FC236}">
                <a16:creationId xmlns:a16="http://schemas.microsoft.com/office/drawing/2014/main" id="{2356EF11-B867-758B-6A29-70DD357C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5108575"/>
            <a:ext cx="82391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05D663-D2FC-36CA-1330-BEFFD5B5B76F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311900" y="980440"/>
            <a:ext cx="2443478" cy="1543050"/>
          </a:xfrm>
          <a:prstGeom prst="rect">
            <a:avLst/>
          </a:prstGeom>
        </p:spPr>
      </p:pic>
      <p:sp>
        <p:nvSpPr>
          <p:cNvPr id="29706" name="文本框 15">
            <a:extLst>
              <a:ext uri="{FF2B5EF4-FFF2-40B4-BE49-F238E27FC236}">
                <a16:creationId xmlns:a16="http://schemas.microsoft.com/office/drawing/2014/main" id="{BC63317A-6097-3710-26D1-ACBE56C6C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1165225"/>
            <a:ext cx="20716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医保跨省异地就医直接结算，让漂泊的人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敢看病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看得起病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</a:p>
        </p:txBody>
      </p:sp>
      <p:sp>
        <p:nvSpPr>
          <p:cNvPr id="29707" name="文本框 16">
            <a:extLst>
              <a:ext uri="{FF2B5EF4-FFF2-40B4-BE49-F238E27FC236}">
                <a16:creationId xmlns:a16="http://schemas.microsoft.com/office/drawing/2014/main" id="{FEE6F943-4BCC-A666-448C-84701FB4D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0" y="1268413"/>
            <a:ext cx="19177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萝卜快跑，自动驾驶，化作触手可及的便利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29708" name="文本框 17">
            <a:extLst>
              <a:ext uri="{FF2B5EF4-FFF2-40B4-BE49-F238E27FC236}">
                <a16:creationId xmlns:a16="http://schemas.microsoft.com/office/drawing/2014/main" id="{D3C248D0-D944-01FF-99F3-7AE49571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5341938"/>
            <a:ext cx="25400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为农村孩子提供营养餐，孩子泛红的小脸上。这不是简单喂饱，是给乡村种下健康的种子。</a:t>
            </a:r>
          </a:p>
        </p:txBody>
      </p:sp>
      <p:sp>
        <p:nvSpPr>
          <p:cNvPr id="29709" name="文本框 18">
            <a:extLst>
              <a:ext uri="{FF2B5EF4-FFF2-40B4-BE49-F238E27FC236}">
                <a16:creationId xmlns:a16="http://schemas.microsoft.com/office/drawing/2014/main" id="{5C6C8B44-0D11-8970-0D22-C5A74DF42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661025"/>
            <a:ext cx="3073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MOOC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、各种线上学习平台的兴起，打破了知识的壁垒。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4">
            <a:extLst>
              <a:ext uri="{FF2B5EF4-FFF2-40B4-BE49-F238E27FC236}">
                <a16:creationId xmlns:a16="http://schemas.microsoft.com/office/drawing/2014/main" id="{18C067EF-3396-E9BC-BEFF-9B490A692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外交</a:t>
            </a:r>
          </a:p>
        </p:txBody>
      </p:sp>
      <p:pic>
        <p:nvPicPr>
          <p:cNvPr id="30723" name="图片 3">
            <a:extLst>
              <a:ext uri="{FF2B5EF4-FFF2-40B4-BE49-F238E27FC236}">
                <a16:creationId xmlns:a16="http://schemas.microsoft.com/office/drawing/2014/main" id="{D0D0D740-D8CC-D2E8-793E-5A0F78AD3AA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014413"/>
            <a:ext cx="344328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4">
            <a:extLst>
              <a:ext uri="{FF2B5EF4-FFF2-40B4-BE49-F238E27FC236}">
                <a16:creationId xmlns:a16="http://schemas.microsoft.com/office/drawing/2014/main" id="{19A11E04-2A07-563A-C3D1-5E423A839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221163"/>
            <a:ext cx="23415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文本框 5">
            <a:extLst>
              <a:ext uri="{FF2B5EF4-FFF2-40B4-BE49-F238E27FC236}">
                <a16:creationId xmlns:a16="http://schemas.microsoft.com/office/drawing/2014/main" id="{C900CD4C-A151-107F-C505-209E425BD3B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7488" y="3078163"/>
            <a:ext cx="33924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提出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一带一路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倡议，让古老的丝绸之路在新时代焕发活力</a:t>
            </a:r>
          </a:p>
        </p:txBody>
      </p:sp>
      <p:pic>
        <p:nvPicPr>
          <p:cNvPr id="30726" name="图片 6">
            <a:extLst>
              <a:ext uri="{FF2B5EF4-FFF2-40B4-BE49-F238E27FC236}">
                <a16:creationId xmlns:a16="http://schemas.microsoft.com/office/drawing/2014/main" id="{5AE00DCC-DFA8-9A1F-4F5F-9D06418EA0C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965200"/>
            <a:ext cx="3532188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文本框 7">
            <a:extLst>
              <a:ext uri="{FF2B5EF4-FFF2-40B4-BE49-F238E27FC236}">
                <a16:creationId xmlns:a16="http://schemas.microsoft.com/office/drawing/2014/main" id="{F01C0E32-5362-300B-C85C-18FE956588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43700" y="3078163"/>
            <a:ext cx="29606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中国国际进口博览会，主动向世界敞开我们巨大的市场</a:t>
            </a:r>
          </a:p>
        </p:txBody>
      </p:sp>
      <p:sp>
        <p:nvSpPr>
          <p:cNvPr id="30728" name="文本框 8">
            <a:extLst>
              <a:ext uri="{FF2B5EF4-FFF2-40B4-BE49-F238E27FC236}">
                <a16:creationId xmlns:a16="http://schemas.microsoft.com/office/drawing/2014/main" id="{952906BA-DBB2-49E1-C483-4F7AD8CD7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4797425"/>
            <a:ext cx="2865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沙特和伊朗这两个中东的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宿敌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在北京握手言和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4">
            <a:extLst>
              <a:ext uri="{FF2B5EF4-FFF2-40B4-BE49-F238E27FC236}">
                <a16:creationId xmlns:a16="http://schemas.microsoft.com/office/drawing/2014/main" id="{99B12ABD-914F-5F3D-65BD-40A53D8B1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生态</a:t>
            </a:r>
          </a:p>
        </p:txBody>
      </p:sp>
      <p:pic>
        <p:nvPicPr>
          <p:cNvPr id="31747" name="图片 1">
            <a:extLst>
              <a:ext uri="{FF2B5EF4-FFF2-40B4-BE49-F238E27FC236}">
                <a16:creationId xmlns:a16="http://schemas.microsoft.com/office/drawing/2014/main" id="{6B843631-5A6C-81E2-9057-34613C48B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981075"/>
            <a:ext cx="2852737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77BD2A-C0B0-45BA-7369-110E16C35C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32848" y="4607560"/>
            <a:ext cx="2870835" cy="1675129"/>
          </a:xfrm>
          <a:prstGeom prst="rect">
            <a:avLst/>
          </a:prstGeom>
        </p:spPr>
      </p:pic>
      <p:pic>
        <p:nvPicPr>
          <p:cNvPr id="31749" name="图片 2">
            <a:extLst>
              <a:ext uri="{FF2B5EF4-FFF2-40B4-BE49-F238E27FC236}">
                <a16:creationId xmlns:a16="http://schemas.microsoft.com/office/drawing/2014/main" id="{20B04E48-FA08-1C4F-2FBC-8E995B54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74" y="2980531"/>
            <a:ext cx="2813050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文本框 3">
            <a:extLst>
              <a:ext uri="{FF2B5EF4-FFF2-40B4-BE49-F238E27FC236}">
                <a16:creationId xmlns:a16="http://schemas.microsoft.com/office/drawing/2014/main" id="{87B462B4-3286-1EEE-1F42-FCB64F905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412875"/>
            <a:ext cx="4752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在长江流域实施了雷厉风行的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十年禁渔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。这在短期看，牺牲了经济利益，但长远看，我们守护的是子孙后代的生态福祉。</a:t>
            </a:r>
          </a:p>
        </p:txBody>
      </p:sp>
      <p:sp>
        <p:nvSpPr>
          <p:cNvPr id="31751" name="文本框 6">
            <a:extLst>
              <a:ext uri="{FF2B5EF4-FFF2-40B4-BE49-F238E27FC236}">
                <a16:creationId xmlns:a16="http://schemas.microsoft.com/office/drawing/2014/main" id="{AE3E78F0-DE29-6E85-CAF4-42180AD5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881" y="3284537"/>
            <a:ext cx="3886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云南的野生象群一路向北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旅行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，引发了全民的关注和温柔的守护。</a:t>
            </a:r>
          </a:p>
        </p:txBody>
      </p:sp>
      <p:sp>
        <p:nvSpPr>
          <p:cNvPr id="31752" name="文本框 7">
            <a:extLst>
              <a:ext uri="{FF2B5EF4-FFF2-40B4-BE49-F238E27FC236}">
                <a16:creationId xmlns:a16="http://schemas.microsoft.com/office/drawing/2014/main" id="{18394AB8-AFE8-20FB-8B54-BEABDA795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645" y="5265049"/>
            <a:ext cx="5078412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随处可见的共享单车，绿色、低碳正在成为一种时尚，成为我们这代青年人的一种生活态度。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第二部分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我与新时代的故事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9194b2adf1c425f9c00b278445e4ed4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296_1*i*2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2058e9e16e5e42a2b38da00e5f378911&quot;,&quot;X&quot;:{&quot;Pos&quot;:2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c7df974d443e43f1af428967993e6b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b3028c41734de3a04df1dbb98c1c83"/>
  <p:tag name="KSO_WM_SLIDE_BACKGROUND_TYPE" val="navigati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7b96c909d0ec4c37a3de265e425bb6c8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5891de0ba142a28cc5e6a2007bf597"/>
  <p:tag name="KSO_WM_SLIDE_BACKGROUND_TYPE" val="navigation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34b0a982745149da9bb52893b96c52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9cb4944985b4ccf93914f9b651b52de"/>
  <p:tag name="KSO_WM_SLIDE_BACKGROUND_TYPE" val="navigation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63259a1c4bc4f1a8618a96575c4d665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296_1*i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1},&quot;ReferentInfo&quot;:{&quot;Id&quot;:&quot;2058e9e16e5e42a2b38da00e5f378911&quot;,&quot;X&quot;:{&quot;Pos&quot;:0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29789a1046114735a2158662bd6c525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a376431e880487bbbe55f59faab0c9a"/>
  <p:tag name="KSO_WM_SLIDE_BACKGROUND_TYPE" val="bel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4498e5be16944dd5ac74ec1a5bba58e3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dd963fa78ae4cb19ffc9f1ac3e14162"/>
  <p:tag name="KSO_WM_SLIDE_BACKGROUND_TYPE" val="bel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e3f69c3f073346c1a7bf27dcd551718e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f741cf468a406fb9c3ce5c86619911"/>
  <p:tag name="KSO_WM_SLIDE_BACKGROUND_TYPE" val="bel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5296"/>
  <p:tag name="KSO_WM_SLIDE_ID" val="custom20225296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SLIDE_LAYOUT" val="a_b_l"/>
  <p:tag name="KSO_WM_SLIDE_LAYOUT_CNT" val="1_1_1"/>
  <p:tag name="KSO_WM_CHIP_INFOS" val="{&quot;type&quot;:0,&quot;layout_type&quot;:&quot;1_NF_C_22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66e6d3dcef8fee32c2db"/>
  <p:tag name="KSO_WM_CHIP_FILLPROP" val="[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t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b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]"/>
  <p:tag name="KSO_WM_CHIP_DECFILLPROP" val="[]"/>
  <p:tag name="KSO_WM_CHIP_GROUPID" val="615166e6d3dcef8fee32c2da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eb41e8295c1bf6da6b28e7"/>
  <p:tag name="KSO_WM_TEMPLATE_ASSEMBLE_GROUPID" val="62eb2892295c1bf6da6ad14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6;40;2"/>
  <p:tag name="KSO_WM_UNIT_BLOCK" val="0"/>
  <p:tag name="KSO_WM_UNIT_DEC_AREA_ID" val="a9117164c29a4d0cbb68b8262438c03a"/>
  <p:tag name="KSO_WM_UNIT_ISCONTENTSTITLE" val="0"/>
  <p:tag name="KSO_WM_UNIT_ISNUMDGMTITLE" val="0"/>
  <p:tag name="KSO_WM_UNIT_PRESET_TEXT" val="CONTENTS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296_5*b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4"/>
  <p:tag name="KSO_WM_UNIT_TEXT_FILL_FORE_SCHEMECOLOR_INDEX" val="5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48;2"/>
  <p:tag name="KSO_WM_UNIT_BLOCK" val="0"/>
  <p:tag name="KSO_WM_UNIT_DEC_AREA_ID" val="7858574842b64daa9d753c49660296cc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296_5*a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CHIP_GROUPID" val="61518b7ed3dcef8fee32c2fb"/>
  <p:tag name="KSO_WM_CHIP_XID" val="61557d0d1d6d42ce5af3a131"/>
  <p:tag name="KSO_WM_UNIT_DEC_AREA_ID" val="257bf728577a43198b888fb84103b38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CHIP_GROUPID" val="61518b7ed3dcef8fee32c2fb"/>
  <p:tag name="KSO_WM_CHIP_XID" val="61557d0d1d6d42ce5af3a131"/>
  <p:tag name="KSO_WM_UNIT_DEC_AREA_ID" val="f9a55953f73f47568c486eb3894b6034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CHIP_GROUPID" val="61518b7ed3dcef8fee32c2fb"/>
  <p:tag name="KSO_WM_CHIP_XID" val="61557d0d1d6d42ce5af3a131"/>
  <p:tag name="KSO_WM_UNIT_DEC_AREA_ID" val="cdd5dde632384c21a28c970f1a4da759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CHIP_GROUPID" val="61518b7ed3dcef8fee32c2fb"/>
  <p:tag name="KSO_WM_CHIP_XID" val="61557d0d1d6d42ce5af3a131"/>
  <p:tag name="KSO_WM_UNIT_DEC_AREA_ID" val="c1b73d54e1b34d3996975e80e4ae2db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CHIP_GROUPID" val="61518b7ed3dcef8fee32c2fb"/>
  <p:tag name="KSO_WM_CHIP_XID" val="61557d0d1d6d42ce5af3a131"/>
  <p:tag name="KSO_WM_UNIT_DEC_AREA_ID" val="cdee76830b3b4af7b1303fdc334980ca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CHIP_GROUPID" val="61518b7ed3dcef8fee32c2fb"/>
  <p:tag name="KSO_WM_CHIP_XID" val="61557d0d1d6d42ce5af3a131"/>
  <p:tag name="KSO_WM_UNIT_DEC_AREA_ID" val="ccb9821df0fc44e3aabcd9a3c1bce2fd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custom20225296_13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3"/>
  <p:tag name="KSO_WM_SLIDE_SIZE" val="864*444"/>
  <p:tag name="KSO_WM_SLIDE_POSITION" val="48*48"/>
  <p:tag name="KSO_WM_TAG_VERSION" val="1.0"/>
  <p:tag name="KSO_WM_BEAUTIFY_FLAG" val="#wm#"/>
  <p:tag name="KSO_WM_TEMPLATE_CATEGORY" val="custom"/>
  <p:tag name="KSO_WM_TEMPLATE_INDEX" val="20225296"/>
  <p:tag name="KSO_WM_SLIDE_LAYOUT" val="a_d_f"/>
  <p:tag name="KSO_WM_SLIDE_LAYOUT_CNT" val="1_2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dc3acfa6683b8872bacff"/>
  <p:tag name="KSO_WM_CHIP_FILLPROP" val="[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65b36a3919b4d7a875cc460311c0899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,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cb&quot;,&quot;text_direction&quot;:&quot;horizontal&quot;,&quot;support_big_font&quot;:false,&quot;picture_toward&quot;:0,&quot;picture_dockside&quot;:[],&quot;fill_id&quot;:&quot;565b36a3919b4d7a875cc460311c0899&quot;,&quot;fill_align&quot;:&quot;c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]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0:39&quot;,&quot;maxSize&quot;:{&quot;size1&quot;:73.200000000000003},&quot;minSize&quot;:{&quot;size1&quot;:60},&quot;normalSize&quot;:{&quot;size1&quot;:73.200000000000003},&quot;subLayout&quot;:[{&quot;id&quot;:&quot;2021-04-01T15:00:39&quot;,&quot;maxSize&quot;:{&quot;size1&quot;:81.799999999999997},&quot;minSize&quot;:{&quot;size1&quot;:69.799999999999997},&quot;normalSize&quot;:{&quot;size1&quot;:81.799999999999997},&quot;subLayout&quot;:[{&quot;id&quot;:&quot;2021-04-01T15:00:39&quot;,&quot;margin&quot;:{&quot;bottom&quot;:0.81999999284744263,&quot;left&quot;:1.6929999589920044,&quot;right&quot;:1.6929999589920044,&quot;top&quot;:1.6929999589920044},&quot;type&quot;:0},{&quot;id&quot;:&quot;2021-04-01T15:00:39&quot;,&quot;margin&quot;:{&quot;bottom&quot;:0.3970000147819519,&quot;left&quot;:1.6929999589920044,&quot;right&quot;:1.6929999589920044,&quot;top&quot;:0.026000002399086952},&quot;type&quot;:0}],&quot;type&quot;:0},{&quot;id&quot;:&quot;2021-04-01T15:00:39&quot;,&quot;margin&quot;:{&quot;bottom&quot;:1.6929999589920044,&quot;left&quot;:1.6929999589920044,&quot;right&quot;:1.6929999589920044,&quot;top&quot;:0.026000002399086952},&quot;type&quot;:0}],&quot;type&quot;:0}"/>
  <p:tag name="KSO_WM_CHIP_DECFILLPROP" val="[]"/>
  <p:tag name="KSO_WM_CHIP_GROUPID" val="5eedc3acfa6683b8872bacfe"/>
  <p:tag name="KSO_WM_SLIDE_BK_DARK_LIGHT" val="2"/>
  <p:tag name="KSO_WM_SLIDE_BACKGROUND_TYPE" val="general"/>
  <p:tag name="KSO_WM_SLIDE_SUPPORT_FEATURE_TYPE" val="0"/>
  <p:tag name="KSO_WM_TEMPLATE_ASSEMBLE_XID" val="60656e784054ed1e2fb7f960"/>
  <p:tag name="KSO_WM_TEMPLATE_ASSEMBLE_GROUPID" val="60656e784054ed1e2fb7f960"/>
  <p:tag name="KSO_WM_CHIP_COLORING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  <p:tag name="KSO_WM_UNIT_PLACING_PICTURE_USER_VIEWPORT" val="{&quot;height&quot;:10800,&quot;width&quot;:19200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0*i*1"/>
  <p:tag name="KSO_WM_BEAUTIFY_FLAG" val="#wm#"/>
  <p:tag name="KSO_WM_TAG_VERSION" val="1.0"/>
  <p:tag name="KSO_WM_CHIP_GROUPID" val="62eb2892295c1bf6da6ad149"/>
  <p:tag name="KSO_WM_CHIP_XID" val="62eb289b295c1bf6da6ad151"/>
  <p:tag name="KSO_WM_UNIT_DEC_AREA_ID" val="54ee5fd1f9c24c12882194eb8da2c5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f61babeb35e4d70848ef2c8750c09e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2*i*1"/>
  <p:tag name="KSO_WM_BEAUTIFY_FLAG" val="#wm#"/>
  <p:tag name="KSO_WM_TAG_VERSION" val="1.0"/>
  <p:tag name="KSO_WM_CHIP_GROUPID" val="62eb2892295c1bf6da6ad149"/>
  <p:tag name="KSO_WM_CHIP_XID" val="62eb289b295c1bf6da6ad152"/>
  <p:tag name="KSO_WM_UNIT_DEC_AREA_ID" val="001f5e4fd9ef48de8579d05f46241272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b76a40e58b4d1e9461747fccb282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1*i*1"/>
  <p:tag name="KSO_WM_BEAUTIFY_FLAG" val="#wm#"/>
  <p:tag name="KSO_WM_TAG_VERSION" val="1.0"/>
  <p:tag name="KSO_WM_CHIP_GROUPID" val="62eb2892295c1bf6da6ad149"/>
  <p:tag name="KSO_WM_CHIP_XID" val="62eb289b295c1bf6da6ad150"/>
  <p:tag name="KSO_WM_UNIT_DEC_AREA_ID" val="269d23ed77584e3a80e63e3eee4dfd3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5323df3a51d4ff3ba23cc76d5fe1cc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4*i*1"/>
  <p:tag name="KSO_WM_BEAUTIFY_FLAG" val="#wm#"/>
  <p:tag name="KSO_WM_TAG_VERSION" val="1.0"/>
  <p:tag name="KSO_WM_CHIP_GROUPID" val="62eb2892295c1bf6da6ad149"/>
  <p:tag name="KSO_WM_CHIP_XID" val="62eb289b295c1bf6da6ad14c"/>
  <p:tag name="KSO_WM_UNIT_DEC_AREA_ID" val="2a3bbfc0ddfb429ebb2b7fde768b265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8f1ffdc50b34928b490a95acf1cefe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15*i*1"/>
  <p:tag name="KSO_WM_BEAUTIFY_FLAG" val="#wm#"/>
  <p:tag name="KSO_WM_TAG_VERSION" val="1.0"/>
  <p:tag name="KSO_WM_CHIP_GROUPID" val="62eb2892295c1bf6da6ad149"/>
  <p:tag name="KSO_WM_CHIP_XID" val="62eb289b295c1bf6da6ad14b"/>
  <p:tag name="KSO_WM_UNIT_DEC_AREA_ID" val="8e860ac2b99041f5a6d3ade0d5d6a01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28ec5da65f4cfcb33e787f8f47f86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296"/>
  <p:tag name="KSO_WM_CHIP_COLORING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6*i*1"/>
  <p:tag name="KSO_WM_BEAUTIFY_FLAG" val="#wm#"/>
  <p:tag name="KSO_WM_TAG_VERSION" val="1.0"/>
  <p:tag name="KSO_WM_CHIP_GROUPID" val="62eb2892295c1bf6da6ad149"/>
  <p:tag name="KSO_WM_CHIP_XID" val="62eb289b295c1bf6da6ad14f"/>
  <p:tag name="KSO_WM_UNIT_DEC_AREA_ID" val="acf4bf6591764c15b248f9faa89228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ecfb98d9ae54a0ea9268fcd6690af7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5296"/>
  <p:tag name="KSO_WM_UNIT_TYPE" val="i"/>
  <p:tag name="KSO_WM_UNIT_INDEX" val="1"/>
  <p:tag name="KSO_WM_UNIT_ID" val="chip20225296_7*i*1"/>
  <p:tag name="KSO_WM_BEAUTIFY_FLAG" val="#wm#"/>
  <p:tag name="KSO_WM_TAG_VERSION" val="1.0"/>
  <p:tag name="KSO_WM_CHIP_GROUPID" val="62eb2892295c1bf6da6ad149"/>
  <p:tag name="KSO_WM_CHIP_XID" val="62eb289b295c1bf6da6ad14e"/>
  <p:tag name="KSO_WM_UNIT_DEC_AREA_ID" val="fa992e397fe542248e17c2959de6fb3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89a78f7bbd447a6bccfb972aac690ec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8*i*1"/>
  <p:tag name="KSO_WM_BEAUTIFY_FLAG" val="#wm#"/>
  <p:tag name="KSO_WM_TAG_VERSION" val="1.0"/>
  <p:tag name="KSO_WM_CHIP_GROUPID" val="62eb2892295c1bf6da6ad149"/>
  <p:tag name="KSO_WM_CHIP_XID" val="62eb289b295c1bf6da6ad14d"/>
  <p:tag name="KSO_WM_UNIT_DEC_AREA_ID" val="8a43f69b1fd54209b1e0a3b0068707d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d94c718bfdb4f7c869103ffbba2e0e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3*i*1"/>
  <p:tag name="KSO_WM_BEAUTIFY_FLAG" val="#wm#"/>
  <p:tag name="KSO_WM_TAG_VERSION" val="1.0"/>
  <p:tag name="KSO_WM_CHIP_GROUPID" val="62eb2892295c1bf6da6ad149"/>
  <p:tag name="KSO_WM_CHIP_XID" val="62eb289b295c1bf6da6ad157"/>
  <p:tag name="KSO_WM_UNIT_DEC_AREA_ID" val="5b349f4bf8604225b1d823866a5e398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fb1008856ce4b63b22dae36cab7284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80a534fee354bb9bfb184015cea987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772aeec588461a865ce4747b178076"/>
  <p:tag name="KSO_WM_SLIDE_BACKGROUND_TYPE" val="fram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9bf05fb3ddeb423facc4cca109bcd07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7867548317848959014f93d531ed715"/>
  <p:tag name="KSO_WM_SLIDE_BACKGROUND_TYPE" val="fram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22f2f20f82ca4091b072bcdfc99c98b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745c75129a84fcc8d7d920fd1e50976"/>
  <p:tag name="KSO_WM_SLIDE_BACKGROUND_TYPE" val="fram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2*i*1"/>
  <p:tag name="KSO_WM_BEAUTIFY_FLAG" val="#wm#"/>
  <p:tag name="KSO_WM_TAG_VERSION" val="1.0"/>
  <p:tag name="KSO_WM_CHIP_GROUPID" val="62eb2892295c1bf6da6ad149"/>
  <p:tag name="KSO_WM_CHIP_XID" val="62eb289b295c1bf6da6ad156"/>
  <p:tag name="KSO_WM_UNIT_DEC_AREA_ID" val="268b3d8803d740e8806401c1d45e554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a6b1767111401bb792520f084cd16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b0ab01005fd04c8b9113bb4ad42f8aa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4963f31a114475b402fcf12630780b"/>
  <p:tag name="KSO_WM_SLIDE_BACKGROUND_TYPE" val="leftR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baa37183eb894e0bb81dd7d0f3746c6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d3d2f6e5a4849df81bc94a39910c337"/>
  <p:tag name="KSO_WM_SLIDE_BACKGROUND_TYPE" val="leftRigh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4*i*1"/>
  <p:tag name="KSO_WM_BEAUTIFY_FLAG" val="#wm#"/>
  <p:tag name="KSO_WM_TAG_VERSION" val="1.0"/>
  <p:tag name="KSO_WM_CHIP_GROUPID" val="62eb2892295c1bf6da6ad149"/>
  <p:tag name="KSO_WM_CHIP_XID" val="62eb289b295c1bf6da6ad158"/>
  <p:tag name="KSO_WM_UNIT_DEC_AREA_ID" val="a438139145774c5a8884cf0b9b40c340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a2d66b80924ba49e016efd78ac937b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4c5395b03ec48d38cc017180d4416e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809d3222a44bf6abdfba3b483a82b4"/>
  <p:tag name="KSO_WM_SLIDE_BACKGROUND_TYPE" val="topBot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d3989465469e45c7895ab84f34f5096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ef4e0e06d0a459cb890e4e443440be9"/>
  <p:tag name="KSO_WM_SLIDE_BACKGROUND_TYPE" val="topBot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58f7093629f241f9852717ca075d0e1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5a9cab609447f5b1b07212d2542a20"/>
  <p:tag name="KSO_WM_SLIDE_BACKGROUND_TYPE" val="topBot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3127ccd9733045e391c86365b67651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6fd149429ea46eba37acd3de008ba1d"/>
  <p:tag name="KSO_WM_SLIDE_BACKGROUND_TYPE" val="bottomTop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ce333c2f2a254971aa8385ed44336288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b66968b404dafb2cd6ab54bdfe1c8"/>
  <p:tag name="KSO_WM_SLIDE_BACKGROUND_TYPE" val="bottomTop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A40000"/>
      </a:dk2>
      <a:lt2>
        <a:srgbClr val="D71212"/>
      </a:lt2>
      <a:accent1>
        <a:srgbClr val="FFB947"/>
      </a:accent1>
      <a:accent2>
        <a:srgbClr val="E58C3D"/>
      </a:accent2>
      <a:accent3>
        <a:srgbClr val="EB763B"/>
      </a:accent3>
      <a:accent4>
        <a:srgbClr val="F25F38"/>
      </a:accent4>
      <a:accent5>
        <a:srgbClr val="F84936"/>
      </a:accent5>
      <a:accent6>
        <a:srgbClr val="FF333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919</Words>
  <Application>Microsoft Office PowerPoint</Application>
  <PresentationFormat>宽屏</PresentationFormat>
  <Paragraphs>96</Paragraphs>
  <Slides>21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等线</vt:lpstr>
      <vt:lpstr>等线 Light</vt:lpstr>
      <vt:lpstr>方正黑体_GBK</vt:lpstr>
      <vt:lpstr>方正姚体</vt:lpstr>
      <vt:lpstr>华文楷体</vt:lpstr>
      <vt:lpstr>华文行楷</vt:lpstr>
      <vt:lpstr>楷体</vt:lpstr>
      <vt:lpstr>宋体</vt:lpstr>
      <vt:lpstr>微软雅黑</vt:lpstr>
      <vt:lpstr>Arial</vt:lpstr>
      <vt:lpstr>Arial Black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我与新时代的故事，不仅在过去和当下，更将滚滚向前，驶向更宽广的未来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20</cp:revision>
  <dcterms:created xsi:type="dcterms:W3CDTF">2025-11-16T13:31:15Z</dcterms:created>
  <dcterms:modified xsi:type="dcterms:W3CDTF">2025-11-18T01:58:46Z</dcterms:modified>
</cp:coreProperties>
</file>